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8" r:id="rId3"/>
    <p:sldId id="257"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31"/>
    <p:restoredTop sz="94617"/>
  </p:normalViewPr>
  <p:slideViewPr>
    <p:cSldViewPr snapToGrid="0" snapToObjects="1">
      <p:cViewPr varScale="1">
        <p:scale>
          <a:sx n="71" d="100"/>
          <a:sy n="71" d="100"/>
        </p:scale>
        <p:origin x="176" y="5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CBE50-6BAB-7E34-5117-4E59C184C50A}"/>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6A671618-CAB0-BFFE-D9C0-C5133665142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7F8D105B-3CA2-BFD5-4F8C-62610FFC5AC8}"/>
              </a:ext>
            </a:extLst>
          </p:cNvPr>
          <p:cNvSpPr>
            <a:spLocks noGrp="1"/>
          </p:cNvSpPr>
          <p:nvPr>
            <p:ph type="dt" sz="half" idx="10"/>
          </p:nvPr>
        </p:nvSpPr>
        <p:spPr/>
        <p:txBody>
          <a:bodyPr/>
          <a:lstStyle/>
          <a:p>
            <a:fld id="{68A05508-CFE9-F84F-B30B-C7016400DE27}" type="datetimeFigureOut">
              <a:rPr lang="en-US" smtClean="0"/>
              <a:t>7/21/22</a:t>
            </a:fld>
            <a:endParaRPr lang="en-US"/>
          </a:p>
        </p:txBody>
      </p:sp>
      <p:sp>
        <p:nvSpPr>
          <p:cNvPr id="5" name="Footer Placeholder 4">
            <a:extLst>
              <a:ext uri="{FF2B5EF4-FFF2-40B4-BE49-F238E27FC236}">
                <a16:creationId xmlns:a16="http://schemas.microsoft.com/office/drawing/2014/main" id="{22388E69-54E1-620F-BA1D-2E4599696F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8060EE-F289-4D1E-7782-CB37C51694AC}"/>
              </a:ext>
            </a:extLst>
          </p:cNvPr>
          <p:cNvSpPr>
            <a:spLocks noGrp="1"/>
          </p:cNvSpPr>
          <p:nvPr>
            <p:ph type="sldNum" sz="quarter" idx="12"/>
          </p:nvPr>
        </p:nvSpPr>
        <p:spPr/>
        <p:txBody>
          <a:bodyPr/>
          <a:lstStyle/>
          <a:p>
            <a:fld id="{2EC5D931-51CA-3944-933A-722B180B3328}" type="slidenum">
              <a:rPr lang="en-US" smtClean="0"/>
              <a:t>‹#›</a:t>
            </a:fld>
            <a:endParaRPr lang="en-US"/>
          </a:p>
        </p:txBody>
      </p:sp>
    </p:spTree>
    <p:extLst>
      <p:ext uri="{BB962C8B-B14F-4D97-AF65-F5344CB8AC3E}">
        <p14:creationId xmlns:p14="http://schemas.microsoft.com/office/powerpoint/2010/main" val="4006171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E1C97-F49A-E1F8-B374-793E0C31A5B0}"/>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D4C4BDD-2292-7373-344A-33F3949ADF0B}"/>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656B56C-E75F-BD6F-48F7-20FC4219C431}"/>
              </a:ext>
            </a:extLst>
          </p:cNvPr>
          <p:cNvSpPr>
            <a:spLocks noGrp="1"/>
          </p:cNvSpPr>
          <p:nvPr>
            <p:ph type="dt" sz="half" idx="10"/>
          </p:nvPr>
        </p:nvSpPr>
        <p:spPr/>
        <p:txBody>
          <a:bodyPr/>
          <a:lstStyle/>
          <a:p>
            <a:fld id="{68A05508-CFE9-F84F-B30B-C7016400DE27}" type="datetimeFigureOut">
              <a:rPr lang="en-US" smtClean="0"/>
              <a:t>7/21/22</a:t>
            </a:fld>
            <a:endParaRPr lang="en-US"/>
          </a:p>
        </p:txBody>
      </p:sp>
      <p:sp>
        <p:nvSpPr>
          <p:cNvPr id="5" name="Footer Placeholder 4">
            <a:extLst>
              <a:ext uri="{FF2B5EF4-FFF2-40B4-BE49-F238E27FC236}">
                <a16:creationId xmlns:a16="http://schemas.microsoft.com/office/drawing/2014/main" id="{FF2BC466-693E-8703-98B4-E0FAE883A1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608D57-66B6-2733-1673-57FBBD6AE17F}"/>
              </a:ext>
            </a:extLst>
          </p:cNvPr>
          <p:cNvSpPr>
            <a:spLocks noGrp="1"/>
          </p:cNvSpPr>
          <p:nvPr>
            <p:ph type="sldNum" sz="quarter" idx="12"/>
          </p:nvPr>
        </p:nvSpPr>
        <p:spPr/>
        <p:txBody>
          <a:bodyPr/>
          <a:lstStyle/>
          <a:p>
            <a:fld id="{2EC5D931-51CA-3944-933A-722B180B3328}" type="slidenum">
              <a:rPr lang="en-US" smtClean="0"/>
              <a:t>‹#›</a:t>
            </a:fld>
            <a:endParaRPr lang="en-US"/>
          </a:p>
        </p:txBody>
      </p:sp>
    </p:spTree>
    <p:extLst>
      <p:ext uri="{BB962C8B-B14F-4D97-AF65-F5344CB8AC3E}">
        <p14:creationId xmlns:p14="http://schemas.microsoft.com/office/powerpoint/2010/main" val="3103877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71A3EB-D9AD-6CCE-14E4-BCE260B57F54}"/>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5815E18-971C-B88E-4794-3867ABE1186A}"/>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16E4626-151B-3666-3AD7-67A100FA48E1}"/>
              </a:ext>
            </a:extLst>
          </p:cNvPr>
          <p:cNvSpPr>
            <a:spLocks noGrp="1"/>
          </p:cNvSpPr>
          <p:nvPr>
            <p:ph type="dt" sz="half" idx="10"/>
          </p:nvPr>
        </p:nvSpPr>
        <p:spPr/>
        <p:txBody>
          <a:bodyPr/>
          <a:lstStyle/>
          <a:p>
            <a:fld id="{68A05508-CFE9-F84F-B30B-C7016400DE27}" type="datetimeFigureOut">
              <a:rPr lang="en-US" smtClean="0"/>
              <a:t>7/21/22</a:t>
            </a:fld>
            <a:endParaRPr lang="en-US"/>
          </a:p>
        </p:txBody>
      </p:sp>
      <p:sp>
        <p:nvSpPr>
          <p:cNvPr id="5" name="Footer Placeholder 4">
            <a:extLst>
              <a:ext uri="{FF2B5EF4-FFF2-40B4-BE49-F238E27FC236}">
                <a16:creationId xmlns:a16="http://schemas.microsoft.com/office/drawing/2014/main" id="{77893719-8679-9A19-F2AE-3C16BE7546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A3E3B6-C7A4-B506-4EE4-7B294DA4718A}"/>
              </a:ext>
            </a:extLst>
          </p:cNvPr>
          <p:cNvSpPr>
            <a:spLocks noGrp="1"/>
          </p:cNvSpPr>
          <p:nvPr>
            <p:ph type="sldNum" sz="quarter" idx="12"/>
          </p:nvPr>
        </p:nvSpPr>
        <p:spPr/>
        <p:txBody>
          <a:bodyPr/>
          <a:lstStyle/>
          <a:p>
            <a:fld id="{2EC5D931-51CA-3944-933A-722B180B3328}" type="slidenum">
              <a:rPr lang="en-US" smtClean="0"/>
              <a:t>‹#›</a:t>
            </a:fld>
            <a:endParaRPr lang="en-US"/>
          </a:p>
        </p:txBody>
      </p:sp>
    </p:spTree>
    <p:extLst>
      <p:ext uri="{BB962C8B-B14F-4D97-AF65-F5344CB8AC3E}">
        <p14:creationId xmlns:p14="http://schemas.microsoft.com/office/powerpoint/2010/main" val="13984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CA447-40D8-B77A-06AB-8ECA371F6C6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FD1AF53-40CD-2B0C-7F1B-F9A847D4840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0020922-77FA-F9D3-7638-6AF3AAFC8F09}"/>
              </a:ext>
            </a:extLst>
          </p:cNvPr>
          <p:cNvSpPr>
            <a:spLocks noGrp="1"/>
          </p:cNvSpPr>
          <p:nvPr>
            <p:ph type="dt" sz="half" idx="10"/>
          </p:nvPr>
        </p:nvSpPr>
        <p:spPr/>
        <p:txBody>
          <a:bodyPr/>
          <a:lstStyle/>
          <a:p>
            <a:fld id="{68A05508-CFE9-F84F-B30B-C7016400DE27}" type="datetimeFigureOut">
              <a:rPr lang="en-US" smtClean="0"/>
              <a:t>7/21/22</a:t>
            </a:fld>
            <a:endParaRPr lang="en-US"/>
          </a:p>
        </p:txBody>
      </p:sp>
      <p:sp>
        <p:nvSpPr>
          <p:cNvPr id="5" name="Footer Placeholder 4">
            <a:extLst>
              <a:ext uri="{FF2B5EF4-FFF2-40B4-BE49-F238E27FC236}">
                <a16:creationId xmlns:a16="http://schemas.microsoft.com/office/drawing/2014/main" id="{DBE3F9FA-F08F-520C-BBA2-778B831501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51DF5B-0FCD-4DD4-B3AE-18A47D5E4C71}"/>
              </a:ext>
            </a:extLst>
          </p:cNvPr>
          <p:cNvSpPr>
            <a:spLocks noGrp="1"/>
          </p:cNvSpPr>
          <p:nvPr>
            <p:ph type="sldNum" sz="quarter" idx="12"/>
          </p:nvPr>
        </p:nvSpPr>
        <p:spPr/>
        <p:txBody>
          <a:bodyPr/>
          <a:lstStyle/>
          <a:p>
            <a:fld id="{2EC5D931-51CA-3944-933A-722B180B3328}" type="slidenum">
              <a:rPr lang="en-US" smtClean="0"/>
              <a:t>‹#›</a:t>
            </a:fld>
            <a:endParaRPr lang="en-US"/>
          </a:p>
        </p:txBody>
      </p:sp>
    </p:spTree>
    <p:extLst>
      <p:ext uri="{BB962C8B-B14F-4D97-AF65-F5344CB8AC3E}">
        <p14:creationId xmlns:p14="http://schemas.microsoft.com/office/powerpoint/2010/main" val="998208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579C6-1205-F548-15A2-D81A5AD04A6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3D9262CD-F163-C068-CBB1-0B5EB61DF2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908D4C4-A64C-135E-2840-921629B68CF3}"/>
              </a:ext>
            </a:extLst>
          </p:cNvPr>
          <p:cNvSpPr>
            <a:spLocks noGrp="1"/>
          </p:cNvSpPr>
          <p:nvPr>
            <p:ph type="dt" sz="half" idx="10"/>
          </p:nvPr>
        </p:nvSpPr>
        <p:spPr/>
        <p:txBody>
          <a:bodyPr/>
          <a:lstStyle/>
          <a:p>
            <a:fld id="{68A05508-CFE9-F84F-B30B-C7016400DE27}" type="datetimeFigureOut">
              <a:rPr lang="en-US" smtClean="0"/>
              <a:t>7/21/22</a:t>
            </a:fld>
            <a:endParaRPr lang="en-US"/>
          </a:p>
        </p:txBody>
      </p:sp>
      <p:sp>
        <p:nvSpPr>
          <p:cNvPr id="5" name="Footer Placeholder 4">
            <a:extLst>
              <a:ext uri="{FF2B5EF4-FFF2-40B4-BE49-F238E27FC236}">
                <a16:creationId xmlns:a16="http://schemas.microsoft.com/office/drawing/2014/main" id="{7314C8DF-BC6A-78A5-15E6-EE1BFFD741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365CFC-91E5-2D8A-BA79-D372376D18F7}"/>
              </a:ext>
            </a:extLst>
          </p:cNvPr>
          <p:cNvSpPr>
            <a:spLocks noGrp="1"/>
          </p:cNvSpPr>
          <p:nvPr>
            <p:ph type="sldNum" sz="quarter" idx="12"/>
          </p:nvPr>
        </p:nvSpPr>
        <p:spPr/>
        <p:txBody>
          <a:bodyPr/>
          <a:lstStyle/>
          <a:p>
            <a:fld id="{2EC5D931-51CA-3944-933A-722B180B3328}" type="slidenum">
              <a:rPr lang="en-US" smtClean="0"/>
              <a:t>‹#›</a:t>
            </a:fld>
            <a:endParaRPr lang="en-US"/>
          </a:p>
        </p:txBody>
      </p:sp>
    </p:spTree>
    <p:extLst>
      <p:ext uri="{BB962C8B-B14F-4D97-AF65-F5344CB8AC3E}">
        <p14:creationId xmlns:p14="http://schemas.microsoft.com/office/powerpoint/2010/main" val="2508006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A3141-AD02-3E98-7FCE-A06883FA688D}"/>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94C17CC-3884-2B86-0A66-E78CCACB71D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8679CCDB-1498-667A-4279-52FAFA38839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E183F62B-F5BF-E118-724A-E49954D45283}"/>
              </a:ext>
            </a:extLst>
          </p:cNvPr>
          <p:cNvSpPr>
            <a:spLocks noGrp="1"/>
          </p:cNvSpPr>
          <p:nvPr>
            <p:ph type="dt" sz="half" idx="10"/>
          </p:nvPr>
        </p:nvSpPr>
        <p:spPr/>
        <p:txBody>
          <a:bodyPr/>
          <a:lstStyle/>
          <a:p>
            <a:fld id="{68A05508-CFE9-F84F-B30B-C7016400DE27}" type="datetimeFigureOut">
              <a:rPr lang="en-US" smtClean="0"/>
              <a:t>7/21/22</a:t>
            </a:fld>
            <a:endParaRPr lang="en-US"/>
          </a:p>
        </p:txBody>
      </p:sp>
      <p:sp>
        <p:nvSpPr>
          <p:cNvPr id="6" name="Footer Placeholder 5">
            <a:extLst>
              <a:ext uri="{FF2B5EF4-FFF2-40B4-BE49-F238E27FC236}">
                <a16:creationId xmlns:a16="http://schemas.microsoft.com/office/drawing/2014/main" id="{175123A3-2C6E-DDF6-447E-D8EC79B472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4074EB-8E4E-6862-C4A3-AEC9F610D054}"/>
              </a:ext>
            </a:extLst>
          </p:cNvPr>
          <p:cNvSpPr>
            <a:spLocks noGrp="1"/>
          </p:cNvSpPr>
          <p:nvPr>
            <p:ph type="sldNum" sz="quarter" idx="12"/>
          </p:nvPr>
        </p:nvSpPr>
        <p:spPr/>
        <p:txBody>
          <a:bodyPr/>
          <a:lstStyle/>
          <a:p>
            <a:fld id="{2EC5D931-51CA-3944-933A-722B180B3328}" type="slidenum">
              <a:rPr lang="en-US" smtClean="0"/>
              <a:t>‹#›</a:t>
            </a:fld>
            <a:endParaRPr lang="en-US"/>
          </a:p>
        </p:txBody>
      </p:sp>
    </p:spTree>
    <p:extLst>
      <p:ext uri="{BB962C8B-B14F-4D97-AF65-F5344CB8AC3E}">
        <p14:creationId xmlns:p14="http://schemas.microsoft.com/office/powerpoint/2010/main" val="2298066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1CBAB-D126-400C-24BC-572E5373FD26}"/>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2638A5E-857F-E76D-D805-ECBE77CA79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ECFF6AFC-05A2-40D1-A702-B91D2082612C}"/>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F20F960F-39D2-2745-EE21-7ED12E4D38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67FDC71-C45A-E6DD-856D-AD3F6DF2996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A2061377-35E1-C80F-C6E8-AC57DCBD06D1}"/>
              </a:ext>
            </a:extLst>
          </p:cNvPr>
          <p:cNvSpPr>
            <a:spLocks noGrp="1"/>
          </p:cNvSpPr>
          <p:nvPr>
            <p:ph type="dt" sz="half" idx="10"/>
          </p:nvPr>
        </p:nvSpPr>
        <p:spPr/>
        <p:txBody>
          <a:bodyPr/>
          <a:lstStyle/>
          <a:p>
            <a:fld id="{68A05508-CFE9-F84F-B30B-C7016400DE27}" type="datetimeFigureOut">
              <a:rPr lang="en-US" smtClean="0"/>
              <a:t>7/21/22</a:t>
            </a:fld>
            <a:endParaRPr lang="en-US"/>
          </a:p>
        </p:txBody>
      </p:sp>
      <p:sp>
        <p:nvSpPr>
          <p:cNvPr id="8" name="Footer Placeholder 7">
            <a:extLst>
              <a:ext uri="{FF2B5EF4-FFF2-40B4-BE49-F238E27FC236}">
                <a16:creationId xmlns:a16="http://schemas.microsoft.com/office/drawing/2014/main" id="{BB41313F-FA97-A3B3-112A-C151A1E8C0C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673340B-6AF2-5CC2-DC5A-389BC0BD46E8}"/>
              </a:ext>
            </a:extLst>
          </p:cNvPr>
          <p:cNvSpPr>
            <a:spLocks noGrp="1"/>
          </p:cNvSpPr>
          <p:nvPr>
            <p:ph type="sldNum" sz="quarter" idx="12"/>
          </p:nvPr>
        </p:nvSpPr>
        <p:spPr/>
        <p:txBody>
          <a:bodyPr/>
          <a:lstStyle/>
          <a:p>
            <a:fld id="{2EC5D931-51CA-3944-933A-722B180B3328}" type="slidenum">
              <a:rPr lang="en-US" smtClean="0"/>
              <a:t>‹#›</a:t>
            </a:fld>
            <a:endParaRPr lang="en-US"/>
          </a:p>
        </p:txBody>
      </p:sp>
    </p:spTree>
    <p:extLst>
      <p:ext uri="{BB962C8B-B14F-4D97-AF65-F5344CB8AC3E}">
        <p14:creationId xmlns:p14="http://schemas.microsoft.com/office/powerpoint/2010/main" val="375223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8A09D-4557-171A-4D51-A4E37C2D8E98}"/>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F87DD689-0C0B-4832-212F-D439EA39ACFE}"/>
              </a:ext>
            </a:extLst>
          </p:cNvPr>
          <p:cNvSpPr>
            <a:spLocks noGrp="1"/>
          </p:cNvSpPr>
          <p:nvPr>
            <p:ph type="dt" sz="half" idx="10"/>
          </p:nvPr>
        </p:nvSpPr>
        <p:spPr/>
        <p:txBody>
          <a:bodyPr/>
          <a:lstStyle/>
          <a:p>
            <a:fld id="{68A05508-CFE9-F84F-B30B-C7016400DE27}" type="datetimeFigureOut">
              <a:rPr lang="en-US" smtClean="0"/>
              <a:t>7/21/22</a:t>
            </a:fld>
            <a:endParaRPr lang="en-US"/>
          </a:p>
        </p:txBody>
      </p:sp>
      <p:sp>
        <p:nvSpPr>
          <p:cNvPr id="4" name="Footer Placeholder 3">
            <a:extLst>
              <a:ext uri="{FF2B5EF4-FFF2-40B4-BE49-F238E27FC236}">
                <a16:creationId xmlns:a16="http://schemas.microsoft.com/office/drawing/2014/main" id="{585B575D-7DAA-1544-8A83-C95CECFF77E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2D58BC6-C35B-4AB4-92E0-2A52D80FB908}"/>
              </a:ext>
            </a:extLst>
          </p:cNvPr>
          <p:cNvSpPr>
            <a:spLocks noGrp="1"/>
          </p:cNvSpPr>
          <p:nvPr>
            <p:ph type="sldNum" sz="quarter" idx="12"/>
          </p:nvPr>
        </p:nvSpPr>
        <p:spPr/>
        <p:txBody>
          <a:bodyPr/>
          <a:lstStyle/>
          <a:p>
            <a:fld id="{2EC5D931-51CA-3944-933A-722B180B3328}" type="slidenum">
              <a:rPr lang="en-US" smtClean="0"/>
              <a:t>‹#›</a:t>
            </a:fld>
            <a:endParaRPr lang="en-US"/>
          </a:p>
        </p:txBody>
      </p:sp>
    </p:spTree>
    <p:extLst>
      <p:ext uri="{BB962C8B-B14F-4D97-AF65-F5344CB8AC3E}">
        <p14:creationId xmlns:p14="http://schemas.microsoft.com/office/powerpoint/2010/main" val="55037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5E0AD2-414F-EDF9-9E26-D22107F657A2}"/>
              </a:ext>
            </a:extLst>
          </p:cNvPr>
          <p:cNvSpPr>
            <a:spLocks noGrp="1"/>
          </p:cNvSpPr>
          <p:nvPr>
            <p:ph type="dt" sz="half" idx="10"/>
          </p:nvPr>
        </p:nvSpPr>
        <p:spPr/>
        <p:txBody>
          <a:bodyPr/>
          <a:lstStyle/>
          <a:p>
            <a:fld id="{68A05508-CFE9-F84F-B30B-C7016400DE27}" type="datetimeFigureOut">
              <a:rPr lang="en-US" smtClean="0"/>
              <a:t>7/21/22</a:t>
            </a:fld>
            <a:endParaRPr lang="en-US"/>
          </a:p>
        </p:txBody>
      </p:sp>
      <p:sp>
        <p:nvSpPr>
          <p:cNvPr id="3" name="Footer Placeholder 2">
            <a:extLst>
              <a:ext uri="{FF2B5EF4-FFF2-40B4-BE49-F238E27FC236}">
                <a16:creationId xmlns:a16="http://schemas.microsoft.com/office/drawing/2014/main" id="{5DA7A283-D0C6-EDB8-FB8C-FC6179D45F1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7879541-9C58-F04E-33B1-03BBA9F41D23}"/>
              </a:ext>
            </a:extLst>
          </p:cNvPr>
          <p:cNvSpPr>
            <a:spLocks noGrp="1"/>
          </p:cNvSpPr>
          <p:nvPr>
            <p:ph type="sldNum" sz="quarter" idx="12"/>
          </p:nvPr>
        </p:nvSpPr>
        <p:spPr/>
        <p:txBody>
          <a:bodyPr/>
          <a:lstStyle/>
          <a:p>
            <a:fld id="{2EC5D931-51CA-3944-933A-722B180B3328}" type="slidenum">
              <a:rPr lang="en-US" smtClean="0"/>
              <a:t>‹#›</a:t>
            </a:fld>
            <a:endParaRPr lang="en-US"/>
          </a:p>
        </p:txBody>
      </p:sp>
    </p:spTree>
    <p:extLst>
      <p:ext uri="{BB962C8B-B14F-4D97-AF65-F5344CB8AC3E}">
        <p14:creationId xmlns:p14="http://schemas.microsoft.com/office/powerpoint/2010/main" val="595793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2D133-6D62-4A9A-B301-D1107CF4AC2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2E2C81D1-0D3A-6686-7A94-A96A554423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0B097C95-3B8B-6664-1ECB-D68711C579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CB8E834-48DB-6D54-EADE-D01B8A4503F0}"/>
              </a:ext>
            </a:extLst>
          </p:cNvPr>
          <p:cNvSpPr>
            <a:spLocks noGrp="1"/>
          </p:cNvSpPr>
          <p:nvPr>
            <p:ph type="dt" sz="half" idx="10"/>
          </p:nvPr>
        </p:nvSpPr>
        <p:spPr/>
        <p:txBody>
          <a:bodyPr/>
          <a:lstStyle/>
          <a:p>
            <a:fld id="{68A05508-CFE9-F84F-B30B-C7016400DE27}" type="datetimeFigureOut">
              <a:rPr lang="en-US" smtClean="0"/>
              <a:t>7/21/22</a:t>
            </a:fld>
            <a:endParaRPr lang="en-US"/>
          </a:p>
        </p:txBody>
      </p:sp>
      <p:sp>
        <p:nvSpPr>
          <p:cNvPr id="6" name="Footer Placeholder 5">
            <a:extLst>
              <a:ext uri="{FF2B5EF4-FFF2-40B4-BE49-F238E27FC236}">
                <a16:creationId xmlns:a16="http://schemas.microsoft.com/office/drawing/2014/main" id="{244CC644-6E43-E4A6-8976-567C627D34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8472A6-3E44-8231-2786-5D041186CE60}"/>
              </a:ext>
            </a:extLst>
          </p:cNvPr>
          <p:cNvSpPr>
            <a:spLocks noGrp="1"/>
          </p:cNvSpPr>
          <p:nvPr>
            <p:ph type="sldNum" sz="quarter" idx="12"/>
          </p:nvPr>
        </p:nvSpPr>
        <p:spPr/>
        <p:txBody>
          <a:bodyPr/>
          <a:lstStyle/>
          <a:p>
            <a:fld id="{2EC5D931-51CA-3944-933A-722B180B3328}" type="slidenum">
              <a:rPr lang="en-US" smtClean="0"/>
              <a:t>‹#›</a:t>
            </a:fld>
            <a:endParaRPr lang="en-US"/>
          </a:p>
        </p:txBody>
      </p:sp>
    </p:spTree>
    <p:extLst>
      <p:ext uri="{BB962C8B-B14F-4D97-AF65-F5344CB8AC3E}">
        <p14:creationId xmlns:p14="http://schemas.microsoft.com/office/powerpoint/2010/main" val="1866277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FCE1F-42B8-027D-B260-2F7194238A3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9EEC522F-4017-C619-8574-1A8AF55542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E8D419D-4C22-1EAA-2779-2078FBBE4F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C369465-CD16-9CB2-F767-748B11FC93D0}"/>
              </a:ext>
            </a:extLst>
          </p:cNvPr>
          <p:cNvSpPr>
            <a:spLocks noGrp="1"/>
          </p:cNvSpPr>
          <p:nvPr>
            <p:ph type="dt" sz="half" idx="10"/>
          </p:nvPr>
        </p:nvSpPr>
        <p:spPr/>
        <p:txBody>
          <a:bodyPr/>
          <a:lstStyle/>
          <a:p>
            <a:fld id="{68A05508-CFE9-F84F-B30B-C7016400DE27}" type="datetimeFigureOut">
              <a:rPr lang="en-US" smtClean="0"/>
              <a:t>7/21/22</a:t>
            </a:fld>
            <a:endParaRPr lang="en-US"/>
          </a:p>
        </p:txBody>
      </p:sp>
      <p:sp>
        <p:nvSpPr>
          <p:cNvPr id="6" name="Footer Placeholder 5">
            <a:extLst>
              <a:ext uri="{FF2B5EF4-FFF2-40B4-BE49-F238E27FC236}">
                <a16:creationId xmlns:a16="http://schemas.microsoft.com/office/drawing/2014/main" id="{96284846-968B-FD46-6D5D-D62DA28D14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E8701C-970B-AD3C-FF68-A69180007A74}"/>
              </a:ext>
            </a:extLst>
          </p:cNvPr>
          <p:cNvSpPr>
            <a:spLocks noGrp="1"/>
          </p:cNvSpPr>
          <p:nvPr>
            <p:ph type="sldNum" sz="quarter" idx="12"/>
          </p:nvPr>
        </p:nvSpPr>
        <p:spPr/>
        <p:txBody>
          <a:bodyPr/>
          <a:lstStyle/>
          <a:p>
            <a:fld id="{2EC5D931-51CA-3944-933A-722B180B3328}" type="slidenum">
              <a:rPr lang="en-US" smtClean="0"/>
              <a:t>‹#›</a:t>
            </a:fld>
            <a:endParaRPr lang="en-US"/>
          </a:p>
        </p:txBody>
      </p:sp>
    </p:spTree>
    <p:extLst>
      <p:ext uri="{BB962C8B-B14F-4D97-AF65-F5344CB8AC3E}">
        <p14:creationId xmlns:p14="http://schemas.microsoft.com/office/powerpoint/2010/main" val="2555301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6061B9-B1C8-B203-00FD-5ADECC8CBB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FE5724F-1F98-3336-8A88-420A72AD3B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350F9AF-2035-6C45-AB9A-CB586EBE0C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A05508-CFE9-F84F-B30B-C7016400DE27}" type="datetimeFigureOut">
              <a:rPr lang="en-US" smtClean="0"/>
              <a:t>7/21/22</a:t>
            </a:fld>
            <a:endParaRPr lang="en-US"/>
          </a:p>
        </p:txBody>
      </p:sp>
      <p:sp>
        <p:nvSpPr>
          <p:cNvPr id="5" name="Footer Placeholder 4">
            <a:extLst>
              <a:ext uri="{FF2B5EF4-FFF2-40B4-BE49-F238E27FC236}">
                <a16:creationId xmlns:a16="http://schemas.microsoft.com/office/drawing/2014/main" id="{97F0D208-B186-DDEE-A449-777EB092E9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C41FD2C-355A-0814-1516-A99140ED64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C5D931-51CA-3944-933A-722B180B3328}" type="slidenum">
              <a:rPr lang="en-US" smtClean="0"/>
              <a:t>‹#›</a:t>
            </a:fld>
            <a:endParaRPr lang="en-US"/>
          </a:p>
        </p:txBody>
      </p:sp>
    </p:spTree>
    <p:extLst>
      <p:ext uri="{BB962C8B-B14F-4D97-AF65-F5344CB8AC3E}">
        <p14:creationId xmlns:p14="http://schemas.microsoft.com/office/powerpoint/2010/main" val="2954050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0F306-6391-D16B-5FBC-5D6375ABAFA2}"/>
              </a:ext>
            </a:extLst>
          </p:cNvPr>
          <p:cNvSpPr>
            <a:spLocks noGrp="1"/>
          </p:cNvSpPr>
          <p:nvPr>
            <p:ph type="ctrTitle"/>
          </p:nvPr>
        </p:nvSpPr>
        <p:spPr/>
        <p:txBody>
          <a:bodyPr/>
          <a:lstStyle/>
          <a:p>
            <a:r>
              <a:rPr lang="en-US" b="1" dirty="0">
                <a:solidFill>
                  <a:schemeClr val="accent5">
                    <a:lumMod val="60000"/>
                    <a:lumOff val="40000"/>
                  </a:schemeClr>
                </a:solidFill>
              </a:rPr>
              <a:t>Urine Webinar</a:t>
            </a:r>
          </a:p>
        </p:txBody>
      </p:sp>
      <p:sp>
        <p:nvSpPr>
          <p:cNvPr id="3" name="Subtitle 2">
            <a:extLst>
              <a:ext uri="{FF2B5EF4-FFF2-40B4-BE49-F238E27FC236}">
                <a16:creationId xmlns:a16="http://schemas.microsoft.com/office/drawing/2014/main" id="{E11D1864-1F3B-2AF2-F3B3-2E06540E5E79}"/>
              </a:ext>
            </a:extLst>
          </p:cNvPr>
          <p:cNvSpPr>
            <a:spLocks noGrp="1"/>
          </p:cNvSpPr>
          <p:nvPr>
            <p:ph type="subTitle" idx="1"/>
          </p:nvPr>
        </p:nvSpPr>
        <p:spPr>
          <a:xfrm>
            <a:off x="1335314" y="5009924"/>
            <a:ext cx="9144000" cy="1655762"/>
          </a:xfrm>
        </p:spPr>
        <p:txBody>
          <a:bodyPr/>
          <a:lstStyle/>
          <a:p>
            <a:r>
              <a:rPr lang="en-US" dirty="0"/>
              <a:t>By ZLR Fitness</a:t>
            </a:r>
          </a:p>
        </p:txBody>
      </p:sp>
    </p:spTree>
    <p:extLst>
      <p:ext uri="{BB962C8B-B14F-4D97-AF65-F5344CB8AC3E}">
        <p14:creationId xmlns:p14="http://schemas.microsoft.com/office/powerpoint/2010/main" val="31883350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iagram&#10;&#10;Description automatically generated">
            <a:extLst>
              <a:ext uri="{FF2B5EF4-FFF2-40B4-BE49-F238E27FC236}">
                <a16:creationId xmlns:a16="http://schemas.microsoft.com/office/drawing/2014/main" id="{6ECA4E9C-F261-0A12-C2B9-755078953A34}"/>
              </a:ext>
            </a:extLst>
          </p:cNvPr>
          <p:cNvPicPr>
            <a:picLocks noChangeAspect="1"/>
          </p:cNvPicPr>
          <p:nvPr/>
        </p:nvPicPr>
        <p:blipFill>
          <a:blip r:embed="rId2"/>
          <a:stretch>
            <a:fillRect/>
          </a:stretch>
        </p:blipFill>
        <p:spPr>
          <a:xfrm>
            <a:off x="641046" y="1045028"/>
            <a:ext cx="3854511" cy="5320644"/>
          </a:xfrm>
          <a:prstGeom prst="rect">
            <a:avLst/>
          </a:prstGeom>
        </p:spPr>
      </p:pic>
      <p:sp>
        <p:nvSpPr>
          <p:cNvPr id="6" name="TextBox 5">
            <a:extLst>
              <a:ext uri="{FF2B5EF4-FFF2-40B4-BE49-F238E27FC236}">
                <a16:creationId xmlns:a16="http://schemas.microsoft.com/office/drawing/2014/main" id="{B3D26C5A-9BA3-F162-B31B-D8993CD0E457}"/>
              </a:ext>
            </a:extLst>
          </p:cNvPr>
          <p:cNvSpPr txBox="1"/>
          <p:nvPr/>
        </p:nvSpPr>
        <p:spPr>
          <a:xfrm>
            <a:off x="5803294" y="1627858"/>
            <a:ext cx="5198534" cy="4524315"/>
          </a:xfrm>
          <a:prstGeom prst="rect">
            <a:avLst/>
          </a:prstGeom>
          <a:noFill/>
        </p:spPr>
        <p:txBody>
          <a:bodyPr wrap="square" rtlCol="0">
            <a:spAutoFit/>
          </a:bodyPr>
          <a:lstStyle/>
          <a:p>
            <a:r>
              <a:rPr lang="en-US" sz="2400" b="1" dirty="0">
                <a:solidFill>
                  <a:schemeClr val="accent6">
                    <a:lumMod val="75000"/>
                  </a:schemeClr>
                </a:solidFill>
              </a:rPr>
              <a:t>Type 1-3 in the Urine Chart are what we should be aiming for. </a:t>
            </a:r>
          </a:p>
          <a:p>
            <a:endParaRPr lang="en-US" sz="2400" b="1" dirty="0">
              <a:solidFill>
                <a:schemeClr val="accent6">
                  <a:lumMod val="75000"/>
                </a:schemeClr>
              </a:solidFill>
            </a:endParaRPr>
          </a:p>
          <a:p>
            <a:r>
              <a:rPr lang="en-US" sz="2400" b="1" dirty="0">
                <a:solidFill>
                  <a:schemeClr val="accent6">
                    <a:lumMod val="75000"/>
                  </a:schemeClr>
                </a:solidFill>
              </a:rPr>
              <a:t>If you find you are anything from Type 5-8 then your body is severely dehydrated, and you should be trying to change that for your health.</a:t>
            </a:r>
          </a:p>
          <a:p>
            <a:endParaRPr lang="en-US" sz="2400" b="1" dirty="0">
              <a:solidFill>
                <a:schemeClr val="accent6">
                  <a:lumMod val="75000"/>
                </a:schemeClr>
              </a:solidFill>
            </a:endParaRPr>
          </a:p>
          <a:p>
            <a:r>
              <a:rPr lang="en-US" sz="2400" b="1" dirty="0">
                <a:solidFill>
                  <a:schemeClr val="accent6">
                    <a:lumMod val="75000"/>
                  </a:schemeClr>
                </a:solidFill>
              </a:rPr>
              <a:t>The darker your urine the more dehydrated you will be. There will also be a smell &amp; it won’t be a pleasant one! </a:t>
            </a:r>
          </a:p>
        </p:txBody>
      </p:sp>
      <p:sp>
        <p:nvSpPr>
          <p:cNvPr id="8" name="TextBox 7">
            <a:extLst>
              <a:ext uri="{FF2B5EF4-FFF2-40B4-BE49-F238E27FC236}">
                <a16:creationId xmlns:a16="http://schemas.microsoft.com/office/drawing/2014/main" id="{535DB0FA-CD04-C985-0F8D-52ED7C20D729}"/>
              </a:ext>
            </a:extLst>
          </p:cNvPr>
          <p:cNvSpPr txBox="1"/>
          <p:nvPr/>
        </p:nvSpPr>
        <p:spPr>
          <a:xfrm>
            <a:off x="232229" y="169162"/>
            <a:ext cx="10189028" cy="646331"/>
          </a:xfrm>
          <a:prstGeom prst="rect">
            <a:avLst/>
          </a:prstGeom>
          <a:noFill/>
        </p:spPr>
        <p:txBody>
          <a:bodyPr wrap="square">
            <a:spAutoFit/>
          </a:bodyPr>
          <a:lstStyle/>
          <a:p>
            <a:pPr algn="ctr"/>
            <a:r>
              <a:rPr lang="en-US" sz="3600" b="1" dirty="0">
                <a:solidFill>
                  <a:schemeClr val="accent5">
                    <a:lumMod val="60000"/>
                    <a:lumOff val="40000"/>
                  </a:schemeClr>
                </a:solidFill>
              </a:rPr>
              <a:t>THE URINE CHART</a:t>
            </a:r>
            <a:endParaRPr lang="en-US" sz="3600" dirty="0"/>
          </a:p>
        </p:txBody>
      </p:sp>
    </p:spTree>
    <p:extLst>
      <p:ext uri="{BB962C8B-B14F-4D97-AF65-F5344CB8AC3E}">
        <p14:creationId xmlns:p14="http://schemas.microsoft.com/office/powerpoint/2010/main" val="353824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66C566-FAD5-3E77-9EE0-EB492CDEC43F}"/>
              </a:ext>
            </a:extLst>
          </p:cNvPr>
          <p:cNvSpPr>
            <a:spLocks noGrp="1"/>
          </p:cNvSpPr>
          <p:nvPr>
            <p:ph idx="1"/>
          </p:nvPr>
        </p:nvSpPr>
        <p:spPr>
          <a:xfrm>
            <a:off x="651328" y="1455057"/>
            <a:ext cx="10889343" cy="4760686"/>
          </a:xfrm>
        </p:spPr>
        <p:txBody>
          <a:bodyPr>
            <a:normAutofit fontScale="92500" lnSpcReduction="10000"/>
          </a:bodyPr>
          <a:lstStyle/>
          <a:p>
            <a:r>
              <a:rPr lang="en-US" sz="3200" dirty="0">
                <a:solidFill>
                  <a:schemeClr val="accent5">
                    <a:lumMod val="75000"/>
                  </a:schemeClr>
                </a:solidFill>
              </a:rPr>
              <a:t>Now, if you think you drink enough chances are you probably don’t! Especially if you don’t have the best lifestyle &amp; struggle with weight loss. </a:t>
            </a:r>
          </a:p>
          <a:p>
            <a:r>
              <a:rPr lang="en-US" sz="3200" dirty="0">
                <a:solidFill>
                  <a:schemeClr val="accent5">
                    <a:lumMod val="75000"/>
                  </a:schemeClr>
                </a:solidFill>
              </a:rPr>
              <a:t>Have you ever noticed when you maybe haven’t drunk even a glass of water in the day and you go to the loo where you notice a smell or a very dark colour? This is dehydration at it’s worst! </a:t>
            </a:r>
          </a:p>
          <a:p>
            <a:r>
              <a:rPr lang="en-US" sz="3200" dirty="0">
                <a:solidFill>
                  <a:schemeClr val="accent5">
                    <a:lumMod val="75000"/>
                  </a:schemeClr>
                </a:solidFill>
              </a:rPr>
              <a:t>Therefore, understanding the urine chart is important as it’s your body’s signal to tell you what it needs!</a:t>
            </a:r>
          </a:p>
          <a:p>
            <a:pPr marL="0" indent="0">
              <a:buNone/>
            </a:pPr>
            <a:endParaRPr lang="en-US" sz="3200" dirty="0">
              <a:solidFill>
                <a:schemeClr val="accent5">
                  <a:lumMod val="75000"/>
                </a:schemeClr>
              </a:solidFill>
            </a:endParaRPr>
          </a:p>
          <a:p>
            <a:pPr marL="0" indent="0">
              <a:buNone/>
            </a:pPr>
            <a:r>
              <a:rPr lang="en-US" sz="3200" dirty="0">
                <a:solidFill>
                  <a:schemeClr val="accent5">
                    <a:lumMod val="75000"/>
                  </a:schemeClr>
                </a:solidFill>
              </a:rPr>
              <a:t>It’s time to listen to your body and get in tune with it for the sake of your health….</a:t>
            </a:r>
          </a:p>
        </p:txBody>
      </p:sp>
      <p:sp>
        <p:nvSpPr>
          <p:cNvPr id="7" name="TextBox 6">
            <a:extLst>
              <a:ext uri="{FF2B5EF4-FFF2-40B4-BE49-F238E27FC236}">
                <a16:creationId xmlns:a16="http://schemas.microsoft.com/office/drawing/2014/main" id="{B83BE2BE-95B5-0834-B94B-6159F30B5AD3}"/>
              </a:ext>
            </a:extLst>
          </p:cNvPr>
          <p:cNvSpPr txBox="1"/>
          <p:nvPr/>
        </p:nvSpPr>
        <p:spPr>
          <a:xfrm>
            <a:off x="1675491" y="349869"/>
            <a:ext cx="8841015" cy="584775"/>
          </a:xfrm>
          <a:prstGeom prst="rect">
            <a:avLst/>
          </a:prstGeom>
          <a:noFill/>
        </p:spPr>
        <p:txBody>
          <a:bodyPr wrap="square">
            <a:spAutoFit/>
          </a:bodyPr>
          <a:lstStyle/>
          <a:p>
            <a:pPr algn="ctr"/>
            <a:r>
              <a:rPr lang="en-US" sz="3200" b="1" dirty="0">
                <a:solidFill>
                  <a:srgbClr val="00B050"/>
                </a:solidFill>
              </a:rPr>
              <a:t>WHY THE URINE CHART AND IT’S IMPORTANCE….</a:t>
            </a:r>
            <a:endParaRPr lang="en-US" sz="3200" dirty="0">
              <a:solidFill>
                <a:srgbClr val="00B050"/>
              </a:solidFill>
            </a:endParaRPr>
          </a:p>
        </p:txBody>
      </p:sp>
    </p:spTree>
    <p:extLst>
      <p:ext uri="{BB962C8B-B14F-4D97-AF65-F5344CB8AC3E}">
        <p14:creationId xmlns:p14="http://schemas.microsoft.com/office/powerpoint/2010/main" val="2251922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DD55C-F6D9-6D8B-021A-E2994EC4B0A6}"/>
              </a:ext>
            </a:extLst>
          </p:cNvPr>
          <p:cNvSpPr>
            <a:spLocks noGrp="1"/>
          </p:cNvSpPr>
          <p:nvPr>
            <p:ph type="title"/>
          </p:nvPr>
        </p:nvSpPr>
        <p:spPr/>
        <p:txBody>
          <a:bodyPr/>
          <a:lstStyle/>
          <a:p>
            <a:pPr algn="ctr"/>
            <a:r>
              <a:rPr lang="en-US" b="1" dirty="0">
                <a:solidFill>
                  <a:schemeClr val="accent6">
                    <a:lumMod val="50000"/>
                  </a:schemeClr>
                </a:solidFill>
              </a:rPr>
              <a:t>HYDRATION IS KEY</a:t>
            </a:r>
          </a:p>
        </p:txBody>
      </p:sp>
      <p:sp>
        <p:nvSpPr>
          <p:cNvPr id="3" name="Content Placeholder 2">
            <a:extLst>
              <a:ext uri="{FF2B5EF4-FFF2-40B4-BE49-F238E27FC236}">
                <a16:creationId xmlns:a16="http://schemas.microsoft.com/office/drawing/2014/main" id="{56D215CF-C087-0389-49E3-10D761E4E6D7}"/>
              </a:ext>
            </a:extLst>
          </p:cNvPr>
          <p:cNvSpPr>
            <a:spLocks noGrp="1"/>
          </p:cNvSpPr>
          <p:nvPr>
            <p:ph idx="1"/>
          </p:nvPr>
        </p:nvSpPr>
        <p:spPr>
          <a:xfrm>
            <a:off x="838200" y="1690688"/>
            <a:ext cx="10515600" cy="4351338"/>
          </a:xfrm>
        </p:spPr>
        <p:txBody>
          <a:bodyPr/>
          <a:lstStyle/>
          <a:p>
            <a:r>
              <a:rPr lang="en-US" b="1" dirty="0">
                <a:solidFill>
                  <a:srgbClr val="7030A0"/>
                </a:solidFill>
              </a:rPr>
              <a:t>Drinking water is imperative to your health </a:t>
            </a:r>
          </a:p>
          <a:p>
            <a:r>
              <a:rPr lang="en-US" b="1" dirty="0">
                <a:solidFill>
                  <a:srgbClr val="7030A0"/>
                </a:solidFill>
              </a:rPr>
              <a:t>It prevents dehydration &amp; keeps you hydrated </a:t>
            </a:r>
          </a:p>
          <a:p>
            <a:r>
              <a:rPr lang="en-US" b="1" dirty="0">
                <a:solidFill>
                  <a:srgbClr val="7030A0"/>
                </a:solidFill>
              </a:rPr>
              <a:t>It helps your organs and brain to function </a:t>
            </a:r>
          </a:p>
          <a:p>
            <a:r>
              <a:rPr lang="en-US" b="1" dirty="0">
                <a:solidFill>
                  <a:srgbClr val="7030A0"/>
                </a:solidFill>
              </a:rPr>
              <a:t>It keeps you healthy </a:t>
            </a:r>
          </a:p>
          <a:p>
            <a:r>
              <a:rPr lang="en-US" b="1" dirty="0">
                <a:solidFill>
                  <a:srgbClr val="7030A0"/>
                </a:solidFill>
              </a:rPr>
              <a:t>Our bodies are 70% water so it’s imperative we drink plenty </a:t>
            </a:r>
          </a:p>
          <a:p>
            <a:r>
              <a:rPr lang="en-US" b="1" dirty="0">
                <a:solidFill>
                  <a:srgbClr val="7030A0"/>
                </a:solidFill>
              </a:rPr>
              <a:t>When you are hydrated you are less likely to suffer from headaches &amp; tiredness</a:t>
            </a:r>
          </a:p>
          <a:p>
            <a:r>
              <a:rPr lang="en-US" b="1" dirty="0">
                <a:solidFill>
                  <a:srgbClr val="7030A0"/>
                </a:solidFill>
              </a:rPr>
              <a:t>By drinking plenty of water throughout the day you will see a signific improvement in your urine</a:t>
            </a:r>
          </a:p>
        </p:txBody>
      </p:sp>
    </p:spTree>
    <p:extLst>
      <p:ext uri="{BB962C8B-B14F-4D97-AF65-F5344CB8AC3E}">
        <p14:creationId xmlns:p14="http://schemas.microsoft.com/office/powerpoint/2010/main" val="1467740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7147BD-6151-97DB-0822-AB276C1DDE35}"/>
              </a:ext>
            </a:extLst>
          </p:cNvPr>
          <p:cNvSpPr>
            <a:spLocks noGrp="1"/>
          </p:cNvSpPr>
          <p:nvPr>
            <p:ph idx="1"/>
          </p:nvPr>
        </p:nvSpPr>
        <p:spPr>
          <a:xfrm>
            <a:off x="651327" y="1550534"/>
            <a:ext cx="10889343" cy="4807404"/>
          </a:xfrm>
        </p:spPr>
        <p:txBody>
          <a:bodyPr>
            <a:normAutofit fontScale="92500" lnSpcReduction="10000"/>
          </a:bodyPr>
          <a:lstStyle/>
          <a:p>
            <a:r>
              <a:rPr lang="en-US" b="1" dirty="0">
                <a:solidFill>
                  <a:srgbClr val="00B050"/>
                </a:solidFill>
              </a:rPr>
              <a:t>Now not a lot of people know this but drinking caffeine or high sugary fizzy drinks completely dehydrate you! So, when these are consumed in high quantities it can be very detrimental to your health. </a:t>
            </a:r>
          </a:p>
          <a:p>
            <a:r>
              <a:rPr lang="en-US" b="1" dirty="0">
                <a:solidFill>
                  <a:srgbClr val="00B050"/>
                </a:solidFill>
              </a:rPr>
              <a:t>Try to cut back on caffeine and fizzy drinks. You can do this by instead of having 5 cups, try reducing one of those cups each week &amp; try to incorporate more water or squash so you can slowly improve it. </a:t>
            </a:r>
          </a:p>
          <a:p>
            <a:r>
              <a:rPr lang="en-US" b="1" dirty="0">
                <a:solidFill>
                  <a:srgbClr val="00B050"/>
                </a:solidFill>
              </a:rPr>
              <a:t>Caffeine is a dehydrator not the opposite! Remember that for every tea or cup of coffee a bottle or another cup of water is necessary to keep yourself hydrated.</a:t>
            </a:r>
          </a:p>
          <a:p>
            <a:r>
              <a:rPr lang="en-US" b="1" dirty="0">
                <a:solidFill>
                  <a:srgbClr val="00B050"/>
                </a:solidFill>
              </a:rPr>
              <a:t>Some people can’t go without tea or coffee now of course that is all well &amp; good but, what we do need to mention is that it’s doing the opposite of what we are trying to do! In order to cancel out the caffeine/fizzy drink dehydration more water needs to be consumed. </a:t>
            </a:r>
          </a:p>
        </p:txBody>
      </p:sp>
      <p:sp>
        <p:nvSpPr>
          <p:cNvPr id="4" name="Title 1">
            <a:extLst>
              <a:ext uri="{FF2B5EF4-FFF2-40B4-BE49-F238E27FC236}">
                <a16:creationId xmlns:a16="http://schemas.microsoft.com/office/drawing/2014/main" id="{892837ED-5AF0-5564-B331-88C7D7EA964C}"/>
              </a:ext>
            </a:extLst>
          </p:cNvPr>
          <p:cNvSpPr>
            <a:spLocks noGrp="1"/>
          </p:cNvSpPr>
          <p:nvPr>
            <p:ph type="title"/>
          </p:nvPr>
        </p:nvSpPr>
        <p:spPr>
          <a:xfrm>
            <a:off x="838199" y="224971"/>
            <a:ext cx="10515600" cy="1325563"/>
          </a:xfrm>
        </p:spPr>
        <p:txBody>
          <a:bodyPr/>
          <a:lstStyle/>
          <a:p>
            <a:pPr algn="ctr"/>
            <a:r>
              <a:rPr lang="en-US" b="1" dirty="0">
                <a:solidFill>
                  <a:schemeClr val="accent6">
                    <a:lumMod val="50000"/>
                  </a:schemeClr>
                </a:solidFill>
              </a:rPr>
              <a:t>FIZZY DRINKS &amp; CAFFEINE</a:t>
            </a:r>
          </a:p>
        </p:txBody>
      </p:sp>
    </p:spTree>
    <p:extLst>
      <p:ext uri="{BB962C8B-B14F-4D97-AF65-F5344CB8AC3E}">
        <p14:creationId xmlns:p14="http://schemas.microsoft.com/office/powerpoint/2010/main" val="1323641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32FF26-3C92-95EA-5BC0-046C22600280}"/>
              </a:ext>
            </a:extLst>
          </p:cNvPr>
          <p:cNvSpPr>
            <a:spLocks noGrp="1"/>
          </p:cNvSpPr>
          <p:nvPr>
            <p:ph idx="1"/>
          </p:nvPr>
        </p:nvSpPr>
        <p:spPr>
          <a:xfrm>
            <a:off x="838200" y="1690688"/>
            <a:ext cx="10515600" cy="4351338"/>
          </a:xfrm>
        </p:spPr>
        <p:txBody>
          <a:bodyPr>
            <a:normAutofit fontScale="92500" lnSpcReduction="20000"/>
          </a:bodyPr>
          <a:lstStyle/>
          <a:p>
            <a:r>
              <a:rPr lang="en-US" b="1" dirty="0">
                <a:solidFill>
                  <a:schemeClr val="accent2">
                    <a:lumMod val="75000"/>
                  </a:schemeClr>
                </a:solidFill>
              </a:rPr>
              <a:t>Weight gain happens over time &amp; accumulates over time but remember that a lot of this is also from fluid retention! </a:t>
            </a:r>
          </a:p>
          <a:p>
            <a:r>
              <a:rPr lang="en-US" b="1" dirty="0">
                <a:solidFill>
                  <a:schemeClr val="accent2">
                    <a:lumMod val="75000"/>
                  </a:schemeClr>
                </a:solidFill>
              </a:rPr>
              <a:t>Fluid retention is basically the fancy word for dehydration! </a:t>
            </a:r>
          </a:p>
          <a:p>
            <a:r>
              <a:rPr lang="en-US" b="1" dirty="0">
                <a:solidFill>
                  <a:schemeClr val="accent2">
                    <a:lumMod val="75000"/>
                  </a:schemeClr>
                </a:solidFill>
              </a:rPr>
              <a:t>Something we all get when we don’t drink enough water!</a:t>
            </a:r>
          </a:p>
          <a:p>
            <a:r>
              <a:rPr lang="en-US" b="1" dirty="0">
                <a:solidFill>
                  <a:schemeClr val="accent2">
                    <a:lumMod val="75000"/>
                  </a:schemeClr>
                </a:solidFill>
              </a:rPr>
              <a:t>Every time we eat there are toxins and bacteria in our food which is why by drinking water you are enabling these toxins and bacteria to flood out of your system. By not drinking enough you stop this from happening, therefore toxins and bacteria congregate leaving you susceptible to weight gain and then the bacteria &amp; toxins start to accumulate in your gut. This also makes you more bloated &amp; inflamed!</a:t>
            </a:r>
          </a:p>
          <a:p>
            <a:r>
              <a:rPr lang="en-US" b="1" dirty="0">
                <a:solidFill>
                  <a:schemeClr val="accent2">
                    <a:lumMod val="75000"/>
                  </a:schemeClr>
                </a:solidFill>
              </a:rPr>
              <a:t>By drinking plenty you are going to flush out all the stuff that shouldn’t be there, resulting in you staying more hydrated and bringing your daily urine to between Type 1-3! This is where we want it to be! </a:t>
            </a:r>
          </a:p>
        </p:txBody>
      </p:sp>
      <p:sp>
        <p:nvSpPr>
          <p:cNvPr id="4" name="Title 1">
            <a:extLst>
              <a:ext uri="{FF2B5EF4-FFF2-40B4-BE49-F238E27FC236}">
                <a16:creationId xmlns:a16="http://schemas.microsoft.com/office/drawing/2014/main" id="{CF3808DF-7D48-FFFE-973E-9372A749C3E4}"/>
              </a:ext>
            </a:extLst>
          </p:cNvPr>
          <p:cNvSpPr>
            <a:spLocks noGrp="1"/>
          </p:cNvSpPr>
          <p:nvPr>
            <p:ph type="title"/>
          </p:nvPr>
        </p:nvSpPr>
        <p:spPr/>
        <p:txBody>
          <a:bodyPr/>
          <a:lstStyle/>
          <a:p>
            <a:pPr algn="ctr"/>
            <a:r>
              <a:rPr lang="en-US" b="1" dirty="0">
                <a:solidFill>
                  <a:schemeClr val="accent6">
                    <a:lumMod val="50000"/>
                  </a:schemeClr>
                </a:solidFill>
              </a:rPr>
              <a:t>WEIGHT LOSS</a:t>
            </a:r>
          </a:p>
        </p:txBody>
      </p:sp>
    </p:spTree>
    <p:extLst>
      <p:ext uri="{BB962C8B-B14F-4D97-AF65-F5344CB8AC3E}">
        <p14:creationId xmlns:p14="http://schemas.microsoft.com/office/powerpoint/2010/main" val="1217922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8AD72-7A4F-A6AE-11F7-F8A759C69302}"/>
              </a:ext>
            </a:extLst>
          </p:cNvPr>
          <p:cNvSpPr>
            <a:spLocks noGrp="1"/>
          </p:cNvSpPr>
          <p:nvPr>
            <p:ph type="title"/>
          </p:nvPr>
        </p:nvSpPr>
        <p:spPr/>
        <p:txBody>
          <a:bodyPr/>
          <a:lstStyle/>
          <a:p>
            <a:pPr algn="ctr"/>
            <a:r>
              <a:rPr lang="en-US" b="1" dirty="0">
                <a:solidFill>
                  <a:srgbClr val="C00000"/>
                </a:solidFill>
              </a:rPr>
              <a:t>I hope you have found this one useful!</a:t>
            </a:r>
          </a:p>
        </p:txBody>
      </p:sp>
      <p:sp>
        <p:nvSpPr>
          <p:cNvPr id="3" name="Content Placeholder 2">
            <a:extLst>
              <a:ext uri="{FF2B5EF4-FFF2-40B4-BE49-F238E27FC236}">
                <a16:creationId xmlns:a16="http://schemas.microsoft.com/office/drawing/2014/main" id="{F39CF6E0-0F4F-8EA3-560A-0AE02AA48855}"/>
              </a:ext>
            </a:extLst>
          </p:cNvPr>
          <p:cNvSpPr>
            <a:spLocks noGrp="1"/>
          </p:cNvSpPr>
          <p:nvPr>
            <p:ph idx="1"/>
          </p:nvPr>
        </p:nvSpPr>
        <p:spPr/>
        <p:txBody>
          <a:bodyPr>
            <a:normAutofit fontScale="92500" lnSpcReduction="20000"/>
          </a:bodyPr>
          <a:lstStyle/>
          <a:p>
            <a:r>
              <a:rPr lang="en-US" b="1" dirty="0">
                <a:solidFill>
                  <a:srgbClr val="00B0F0"/>
                </a:solidFill>
              </a:rPr>
              <a:t>Remember to continue to refer to the Urine Chart when you are not sure about your urine. </a:t>
            </a:r>
          </a:p>
          <a:p>
            <a:r>
              <a:rPr lang="en-US" b="1" dirty="0">
                <a:solidFill>
                  <a:srgbClr val="00B0F0"/>
                </a:solidFill>
              </a:rPr>
              <a:t>Your urine will help you to understand what your body needs on the inside i.e. if you are dehydrated in your urine then that is your body’s way of telling you that it needs more water to survive. </a:t>
            </a:r>
          </a:p>
          <a:p>
            <a:r>
              <a:rPr lang="en-US" b="1" dirty="0">
                <a:solidFill>
                  <a:srgbClr val="00B0F0"/>
                </a:solidFill>
              </a:rPr>
              <a:t>I know it can be hard at first to try and drink more water but it’s imperative to your health that you do! </a:t>
            </a:r>
          </a:p>
          <a:p>
            <a:r>
              <a:rPr lang="en-US" b="1" dirty="0">
                <a:solidFill>
                  <a:srgbClr val="00B0F0"/>
                </a:solidFill>
              </a:rPr>
              <a:t>The more you drink=the better! </a:t>
            </a:r>
          </a:p>
          <a:p>
            <a:r>
              <a:rPr lang="en-US" b="1" dirty="0">
                <a:solidFill>
                  <a:srgbClr val="00B0F0"/>
                </a:solidFill>
              </a:rPr>
              <a:t>Plus, it’s a great tool for weight loss! The more you up your hydration, the more weight you can drop because as I explained a lot of bacteria &amp; toxins start to flush out &amp; your fluid retention reduces (dehydration)!</a:t>
            </a:r>
          </a:p>
          <a:p>
            <a:r>
              <a:rPr lang="en-US" b="1" dirty="0">
                <a:solidFill>
                  <a:srgbClr val="00B0F0"/>
                </a:solidFill>
              </a:rPr>
              <a:t>Stay hydrated for your health &amp; everything else will also get better!  </a:t>
            </a:r>
          </a:p>
        </p:txBody>
      </p:sp>
    </p:spTree>
    <p:extLst>
      <p:ext uri="{BB962C8B-B14F-4D97-AF65-F5344CB8AC3E}">
        <p14:creationId xmlns:p14="http://schemas.microsoft.com/office/powerpoint/2010/main" val="547141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TotalTime>
  <Words>759</Words>
  <Application>Microsoft Macintosh PowerPoint</Application>
  <PresentationFormat>Widescreen</PresentationFormat>
  <Paragraphs>40</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Urine Webinar</vt:lpstr>
      <vt:lpstr>PowerPoint Presentation</vt:lpstr>
      <vt:lpstr>PowerPoint Presentation</vt:lpstr>
      <vt:lpstr>HYDRATION IS KEY</vt:lpstr>
      <vt:lpstr>FIZZY DRINKS &amp; CAFFEINE</vt:lpstr>
      <vt:lpstr>WEIGHT LOSS</vt:lpstr>
      <vt:lpstr>I hope you have found this one useful!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Urine Webinar</dc:title>
  <dc:creator>Zoe Roberts</dc:creator>
  <cp:lastModifiedBy>Zoe Roberts</cp:lastModifiedBy>
  <cp:revision>1</cp:revision>
  <dcterms:created xsi:type="dcterms:W3CDTF">2022-07-21T12:14:25Z</dcterms:created>
  <dcterms:modified xsi:type="dcterms:W3CDTF">2022-07-21T13:58:38Z</dcterms:modified>
</cp:coreProperties>
</file>