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17"/>
  </p:normalViewPr>
  <p:slideViewPr>
    <p:cSldViewPr snapToGrid="0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3E71-B6FF-166B-792B-4EC3DD0C2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97338-CADB-031F-0D38-EA251C1DA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8BC3-BB51-2E01-6858-6293517C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7B1B0-E1CE-A3B8-8914-C2A56DE5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6C513-CCB5-436C-53D1-5991DCB6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2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F243-99ED-89D9-5B10-9FDF714F0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64CCA-5D8C-918D-140C-0846C564A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71EDC-EAC9-4E23-A9A2-BA0CDD79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C4E95-C948-E5E4-7D63-B58193AE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A8EB4-970B-5951-6E0C-277FAD3E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6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239F4-1B60-A815-44AF-6019A1990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A4D22-2B0E-7C24-5CC4-A5044D646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789AD-62F8-0BAC-0689-1F255CC5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5080A-8989-BB80-B14E-0B5263ADA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6F889-9D9E-042F-98FD-320CE26DF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8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AFEF6-317A-3CA0-0736-2A1AE6E6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9DA45-DFBF-6DC2-0BFF-D07117630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E44F9-E6BE-F805-CEDD-A9A09FF8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C8E69-9458-69EC-E9EC-47A886A2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714B4-7A58-00EB-C1D0-657C9DE11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7DDAB-92F2-5B17-38F7-60821B07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4243F-E3CB-7346-26BA-9773EAC6E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9188E-5350-264F-0FAC-F630C914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AF10B-841B-AC67-1860-B18FECB0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9979D-B63A-FCFB-CA02-9F0BB2DD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7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F989-8B33-6D21-17C1-B7197DE16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B00B7-FDC5-330E-8270-1C9BD00C0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90D3B-5F10-BF3F-3E1D-A4275FAE0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0B535-0FE5-C10E-FA96-A49576AC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A5340-8AC1-C6D8-0DD0-B7DCCFF2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C0F27-79F7-962D-EF15-EFFA5536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7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B215C-7C73-AF17-304D-ED584F5D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AA25D-7EC7-0E52-A0C6-FD24780C0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527CA-109D-7491-CBA4-3BE55726C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13FA5-27DD-B8D7-2FFD-1148B0A954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4CAB08-2761-A774-B27E-FFEAFA702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D8D09F-0983-B203-686B-B95ED948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EE45F-2F22-974A-FBCD-04198A0E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E30B2A-D803-D30D-21A0-7E7A4600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6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2357-2E48-803D-48CD-79631122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98534-DD08-B80D-94AF-9BBEB9C4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897AC-9D6B-150C-3B40-3D6E82AF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0F81F-9620-C70D-1A2C-70580BC1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3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6778B-ACC2-87D6-AFA1-D7B3FE15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65DB7-76CC-C467-81AE-EED7F8F81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DE77C-5A86-EAC8-DB56-A56A5F6C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7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EC0B-CF43-2C38-B333-89625242B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C4A6F-15EA-9714-AFCD-B43DB0D4A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7FF64-01CA-B28E-75D9-A4485381B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A59C5-8E5E-B57F-3D70-C338F9B69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D59FF-1D2D-D03A-F797-00B93D95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EFB78-EC7B-D69B-44D6-3E144A92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0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78E9-08D1-220B-D444-98EC1BC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CA1541-7DB6-26EF-8979-281647764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4F38F-E808-33C1-79C4-42ABA9DBF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F3641-633B-A79E-9058-3BBAD2CF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287E0-AC1C-DC8B-8EB3-47C0C7BC5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14C8C-9B5E-5185-8A9B-A826A6F4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8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6FDE76-DE99-9333-C23C-C14BD07FA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89570-B426-7196-7667-757605904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B9DAB-70EA-E084-1C8D-9AD17E310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3FC0-E29B-5446-8491-2BF9D6D0AED5}" type="datetimeFigureOut">
              <a:rPr lang="en-US" smtClean="0"/>
              <a:t>8/28/22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F5822-C0D6-E77B-03BC-F2A3F9F61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A063C-81E0-3DB7-7A70-BC9DBA94D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3C7E-6127-FB48-AB71-037855F2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91F8-4C4D-1C0F-9DB4-48234049B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your  nutrition &amp; why it is important!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36E23-B15D-D523-8765-AE771955CA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ZLR Fitness</a:t>
            </a:r>
          </a:p>
        </p:txBody>
      </p:sp>
    </p:spTree>
    <p:extLst>
      <p:ext uri="{BB962C8B-B14F-4D97-AF65-F5344CB8AC3E}">
        <p14:creationId xmlns:p14="http://schemas.microsoft.com/office/powerpoint/2010/main" val="30875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558C0-D5DA-BBB4-071C-7A42C23E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FB298-C16E-D883-79D1-F0664F3F7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3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B1DC-FEF6-C11B-392C-352502A9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7A75-EB60-61AD-9B8C-258816BCE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9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140A-CB20-3A9D-7A46-1422B8CC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19DC1-B55A-923D-D8CA-EC9FD6CA7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6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4411-0D22-87E3-E5CF-D7B02916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38CBE-9A78-7AA4-991F-DBA6240B7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4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931D9-BE5E-DE51-B469-08356797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8A96B-AF57-A98E-3ACF-E1404551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12</Words>
  <Application>Microsoft Macintosh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Understanding your  nutrition &amp; why it is important!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your  nutrition &amp; why it is important!</dc:title>
  <dc:creator>Zoe Roberts</dc:creator>
  <cp:lastModifiedBy>Zoe Roberts</cp:lastModifiedBy>
  <cp:revision>1</cp:revision>
  <dcterms:created xsi:type="dcterms:W3CDTF">2022-08-28T15:06:35Z</dcterms:created>
  <dcterms:modified xsi:type="dcterms:W3CDTF">2022-08-29T08:17:50Z</dcterms:modified>
</cp:coreProperties>
</file>